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596203C1-616A-4651-A577-7BA09B384D13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07B8B279-4079-43B3-8013-D8D81AB870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B8B279-4079-43B3-8013-D8D81AB870A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40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5537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15000" dist="13000" dir="54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FA78-DE0E-433D-8CFA-D9FBF0D95DCD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3AF2-DCC4-4842-96BC-1B9869901C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92624"/>
            <a:ext cx="8183880" cy="10515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7F9C6-20A9-45D8-B666-D95AD1AA535F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35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10416"/>
            <a:ext cx="8183880" cy="420624"/>
          </a:xfrm>
        </p:spPr>
        <p:txBody>
          <a:bodyPr lIns="118872" tIns="0" anchor="t"/>
          <a:lstStyle>
            <a:lvl1pPr marR="36576" algn="l"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B45F-50E8-4AF1-920B-265FC35EA31A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9D76A-2E51-4D2B-9AFF-70F7EB3C2C68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90624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639762"/>
          </a:xfrm>
        </p:spPr>
        <p:txBody>
          <a:bodyPr lIns="146304" anchor="ctr"/>
          <a:lstStyle>
            <a:lvl1pPr algn="l">
              <a:buNone/>
              <a:defRPr sz="2400" b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52169" y="579438"/>
            <a:ext cx="3931920" cy="639762"/>
          </a:xfrm>
        </p:spPr>
        <p:txBody>
          <a:bodyPr lIns="137160" anchor="ctr"/>
          <a:lstStyle>
            <a:lvl1pPr algn="l">
              <a:buNone/>
              <a:defRPr sz="2400" b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7224" y="1371600"/>
            <a:ext cx="3931920" cy="35661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371600"/>
            <a:ext cx="3931920" cy="35661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85F57-6490-4460-90DC-FC5EE5C36A66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B2161-9FCA-498A-A51E-7B90071250E8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395AF-258B-4502-92DF-E211AA281B41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38847" y="1447800"/>
            <a:ext cx="2971800" cy="4389120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447800"/>
            <a:ext cx="4937760" cy="4389120"/>
          </a:xfr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>
              <a:defRPr sz="26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000">
                <a:solidFill>
                  <a:srgbClr val="FFFFFF"/>
                </a:solidFill>
              </a:defRPr>
            </a:lvl4pPr>
            <a:lvl5pPr>
              <a:defRPr sz="2000">
                <a:solidFill>
                  <a:srgbClr val="FFFFFF"/>
                </a:solidFill>
              </a:defRPr>
            </a:lvl5pPr>
            <a:lvl6pPr>
              <a:buNone/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FA21-88D5-4090-AE34-A717F3009131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6400800" y="434162"/>
            <a:ext cx="2324605" cy="4341329"/>
          </a:xfrm>
          <a:prstGeom prst="roundRect">
            <a:avLst>
              <a:gd name="adj" fmla="val 2127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54AA-2757-4A51-86CD-6D20456BDD0A}" type="datetime1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E71F-78A0-4868-970E-5692D76DEC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89320" cy="4343400"/>
          </a:xfrm>
          <a:prstGeom prst="rect">
            <a:avLst/>
          </a:prstGeom>
          <a:solidFill>
            <a:schemeClr val="bg2">
              <a:shade val="10000"/>
            </a:schemeClr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411357" y="386861"/>
            <a:ext cx="36576" cy="4443984"/>
          </a:xfrm>
          <a:prstGeom prst="rect">
            <a:avLst/>
          </a:prstGeom>
          <a:solidFill>
            <a:srgbClr val="FFFFFF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7432" algn="l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20045" y="6060478"/>
            <a:ext cx="8503920" cy="457200"/>
          </a:xfrm>
          <a:prstGeom prst="roundRect">
            <a:avLst>
              <a:gd name="adj" fmla="val 33334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>
            <a:outerShdw blurRad="76200" dist="50800" dir="5400000" algn="tl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8500" cap="rnd" cmpd="sng" algn="ctr">
            <a:solidFill>
              <a:srgbClr val="302F2C">
                <a:tint val="100000"/>
                <a:satMod val="120000"/>
                <a:alpha val="37000"/>
              </a:srgb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2">
                  <a:shade val="48000"/>
                  <a:satMod val="150000"/>
                </a:schemeClr>
              </a:gs>
              <a:gs pos="55000">
                <a:schemeClr val="bg2">
                  <a:shade val="20000"/>
                  <a:satMod val="100000"/>
                </a:schemeClr>
              </a:gs>
              <a:gs pos="100000">
                <a:schemeClr val="bg2">
                  <a:shade val="5000"/>
                  <a:satMod val="100000"/>
                </a:schemeClr>
              </a:gs>
            </a:gsLst>
            <a:path path="circle">
              <a:fillToRect l="100000" t="350000" r="100000" b="100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92624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 algn="r"/>
            <a:fld id="{1BC102A9-C1B1-4354-89E4-F43472216A4F}" type="datetime1">
              <a:rPr lang="en-US" smtClean="0"/>
              <a:pPr algn="r"/>
              <a:t>2/11/2009</a:t>
            </a:fld>
            <a:endParaRPr lang="en-US" sz="10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pPr algn="l"/>
            <a:endParaRPr lang="en-US" sz="1000" dirty="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E7F13AF2-DCC4-4842-96BC-1B9869901C37}" type="slidenum">
              <a:rPr lang="en-US" sz="1000" smtClean="0">
                <a:solidFill>
                  <a:schemeClr val="bg2">
                    <a:shade val="50000"/>
                  </a:schemeClr>
                </a:solidFill>
              </a:rPr>
              <a:pPr/>
              <a:t>‹#›</a:t>
            </a:fld>
            <a:endParaRPr lang="en-US" sz="1000">
              <a:solidFill>
                <a:schemeClr val="bg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3600" b="1" kern="1200">
          <a:solidFill>
            <a:schemeClr val="accent1">
              <a:tint val="88000"/>
              <a:satMod val="150000"/>
            </a:schemeClr>
          </a:solidFill>
          <a:effectLst>
            <a:outerShdw blurRad="12700" dist="12700" dir="54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sz="2800" kern="1200">
          <a:solidFill>
            <a:srgbClr val="FFFFFF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sz="2200" kern="1200">
          <a:solidFill>
            <a:srgbClr val="FFFFFF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sz="1900" kern="1200">
          <a:solidFill>
            <a:srgbClr val="FFFFFF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sz="1700" kern="1200" baseline="0">
          <a:solidFill>
            <a:srgbClr val="FFFFFF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sz="1500" kern="1200">
          <a:solidFill>
            <a:srgbClr val="FFFFFF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sz="1500" kern="1200" baseline="0">
          <a:solidFill>
            <a:srgbClr val="FFFFFF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sz="1500" kern="12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rtualoffice.bi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virtualoffice.biz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tropoloc@nia.bi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Ivirtualoffice.biz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-training presentation</a:t>
            </a:r>
            <a:endParaRPr lang="en-US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419600"/>
            <a:ext cx="3476625" cy="11620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Congratulations!!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You’re ready to use                         now!</a:t>
            </a:r>
            <a:endParaRPr lang="en-US" dirty="0"/>
          </a:p>
        </p:txBody>
      </p:sp>
      <p:pic>
        <p:nvPicPr>
          <p:cNvPr id="4" name="Picture 3" descr="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457200"/>
            <a:ext cx="2743200" cy="916905"/>
          </a:xfrm>
          <a:prstGeom prst="rect">
            <a:avLst/>
          </a:prstGeom>
        </p:spPr>
      </p:pic>
      <p:pic>
        <p:nvPicPr>
          <p:cNvPr id="5" name="Picture 4" descr="borat_thumbs_up_narrowweb__300x504,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447800"/>
            <a:ext cx="2358571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smtClean="0">
                <a:hlinkClick r:id="rId3"/>
              </a:rPr>
              <a:t>www.ivirtualoffice.biz</a:t>
            </a:r>
            <a:endParaRPr lang="en-US" sz="2000" dirty="0" smtClean="0"/>
          </a:p>
          <a:p>
            <a:r>
              <a:rPr lang="en-US" sz="2000" dirty="0" smtClean="0"/>
              <a:t>Scroll to bottom of page; click java test</a:t>
            </a:r>
          </a:p>
          <a:p>
            <a:r>
              <a:rPr lang="en-US" sz="2000" dirty="0" smtClean="0"/>
              <a:t>If your machine is not ready go to java.com and download the newest version of java.</a:t>
            </a:r>
          </a:p>
          <a:p>
            <a:r>
              <a:rPr lang="en-US" sz="2000" dirty="0" smtClean="0"/>
              <a:t>If you’re ready go back to the homepage and click the register button</a:t>
            </a:r>
          </a:p>
          <a:p>
            <a:r>
              <a:rPr lang="en-US" sz="2000" dirty="0" smtClean="0"/>
              <a:t>Enter your information</a:t>
            </a:r>
          </a:p>
          <a:p>
            <a:r>
              <a:rPr lang="en-US" sz="2000" dirty="0" smtClean="0"/>
              <a:t>Click submit</a:t>
            </a:r>
          </a:p>
        </p:txBody>
      </p:sp>
      <p:pic>
        <p:nvPicPr>
          <p:cNvPr id="4" name="Picture 3" descr="java tes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3048000"/>
            <a:ext cx="4662488" cy="19850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Download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smtClean="0">
                <a:hlinkClick r:id="rId3"/>
              </a:rPr>
              <a:t>www.ivirtualoffice.biz</a:t>
            </a:r>
            <a:endParaRPr lang="en-US" sz="2000" dirty="0" smtClean="0"/>
          </a:p>
          <a:p>
            <a:r>
              <a:rPr lang="en-US" sz="2000" dirty="0" smtClean="0"/>
              <a:t>Center of page click download V3.0</a:t>
            </a:r>
          </a:p>
          <a:p>
            <a:r>
              <a:rPr lang="en-US" sz="2000" dirty="0" smtClean="0"/>
              <a:t>Install</a:t>
            </a:r>
            <a:endParaRPr lang="en-US" sz="2000" dirty="0"/>
          </a:p>
        </p:txBody>
      </p:sp>
      <p:pic>
        <p:nvPicPr>
          <p:cNvPr id="4" name="Picture 3" descr="download3.0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1752600"/>
            <a:ext cx="4611166" cy="30622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Launch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Click your Instant Web icon on your desktop.</a:t>
            </a:r>
          </a:p>
          <a:p>
            <a:r>
              <a:rPr lang="en-US" sz="2000" dirty="0" smtClean="0"/>
              <a:t>Enter in the information that relates to you.</a:t>
            </a:r>
          </a:p>
          <a:p>
            <a:r>
              <a:rPr lang="en-US" sz="2000" dirty="0" smtClean="0"/>
              <a:t>Enter in as many email addresses that you would like to.</a:t>
            </a:r>
          </a:p>
          <a:p>
            <a:r>
              <a:rPr lang="en-US" sz="2000" dirty="0" smtClean="0"/>
              <a:t>Make sure to only have one address per line.</a:t>
            </a:r>
          </a:p>
          <a:p>
            <a:r>
              <a:rPr lang="en-US" sz="2000" dirty="0" smtClean="0"/>
              <a:t>Click create Instant web.</a:t>
            </a:r>
            <a:endParaRPr lang="en-US" sz="2000" dirty="0"/>
          </a:p>
        </p:txBody>
      </p:sp>
      <p:pic>
        <p:nvPicPr>
          <p:cNvPr id="4" name="Picture 3" descr="ScreenHunter005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169920"/>
            <a:ext cx="3752850" cy="3002280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8188486">
            <a:off x="4778541" y="2810807"/>
            <a:ext cx="2362200" cy="4363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nstant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2362200"/>
            <a:ext cx="2030153" cy="3271837"/>
          </a:xfrm>
          <a:prstGeom prst="rect">
            <a:avLst/>
          </a:prstGeom>
        </p:spPr>
      </p:pic>
      <p:sp>
        <p:nvSpPr>
          <p:cNvPr id="7" name="Up Arrow 6"/>
          <p:cNvSpPr/>
          <p:nvPr/>
        </p:nvSpPr>
        <p:spPr>
          <a:xfrm rot="6191336">
            <a:off x="1588461" y="3853838"/>
            <a:ext cx="533400" cy="19037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r>
              <a:rPr lang="en-US" sz="2000" dirty="0" smtClean="0"/>
              <a:t>Once the program loads make sure to click the camera button, and then click the play button to share your screen with the client.</a:t>
            </a:r>
          </a:p>
          <a:p>
            <a:endParaRPr lang="en-US" dirty="0"/>
          </a:p>
        </p:txBody>
      </p:sp>
      <p:pic>
        <p:nvPicPr>
          <p:cNvPr id="5" name="Picture 4" descr="important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676400"/>
            <a:ext cx="7503348" cy="3705922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5638800" y="2743200"/>
            <a:ext cx="1143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7848600" y="3124200"/>
            <a:ext cx="609600" cy="1371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848600" y="4495800"/>
            <a:ext cx="6858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0" y="2438400"/>
            <a:ext cx="9143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Share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To share control with a client click on there name one time.</a:t>
            </a:r>
          </a:p>
          <a:p>
            <a:r>
              <a:rPr lang="en-US" sz="2000" dirty="0" smtClean="0"/>
              <a:t>Then click the hand holding the screen button below the list of participants.</a:t>
            </a:r>
          </a:p>
          <a:p>
            <a:r>
              <a:rPr lang="en-US" sz="2000" dirty="0" smtClean="0"/>
              <a:t>The participant you selected will receive a pop-up asking if they would like to take control.</a:t>
            </a:r>
          </a:p>
          <a:p>
            <a:r>
              <a:rPr lang="en-US" sz="2000" dirty="0" smtClean="0"/>
              <a:t>Once that has been started they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</a:t>
            </a:r>
            <a:r>
              <a:rPr lang="en-US" sz="2000" dirty="0" smtClean="0"/>
              <a:t>are </a:t>
            </a:r>
            <a:r>
              <a:rPr lang="en-US" sz="2000" dirty="0" smtClean="0"/>
              <a:t>in charge of your computer.</a:t>
            </a:r>
            <a:endParaRPr lang="en-US" sz="2000" dirty="0"/>
          </a:p>
        </p:txBody>
      </p:sp>
      <p:pic>
        <p:nvPicPr>
          <p:cNvPr id="4" name="Picture 3" descr="kkkasdjl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2362200"/>
            <a:ext cx="2095500" cy="3933825"/>
          </a:xfrm>
          <a:prstGeom prst="rect">
            <a:avLst/>
          </a:prstGeom>
        </p:spPr>
      </p:pic>
      <p:sp>
        <p:nvSpPr>
          <p:cNvPr id="5" name="Up Arrow 4"/>
          <p:cNvSpPr/>
          <p:nvPr/>
        </p:nvSpPr>
        <p:spPr>
          <a:xfrm rot="10800000">
            <a:off x="7010400" y="4495800"/>
            <a:ext cx="6858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Moderator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Same steps as Share Control except instead of selecting the hand holding the program, select the large hand and make them the Moderator. </a:t>
            </a:r>
          </a:p>
          <a:p>
            <a:r>
              <a:rPr lang="en-US" sz="2000" dirty="0" smtClean="0"/>
              <a:t>Now they are in charge and have full control over the session.</a:t>
            </a:r>
            <a:endParaRPr lang="en-US" sz="2000" dirty="0"/>
          </a:p>
        </p:txBody>
      </p:sp>
      <p:pic>
        <p:nvPicPr>
          <p:cNvPr id="4" name="Picture 3" descr="kkkasdj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209800"/>
            <a:ext cx="2095500" cy="3933825"/>
          </a:xfrm>
          <a:prstGeom prst="rect">
            <a:avLst/>
          </a:prstGeom>
        </p:spPr>
      </p:pic>
      <p:sp>
        <p:nvSpPr>
          <p:cNvPr id="5" name="Up Arrow 4"/>
          <p:cNvSpPr/>
          <p:nvPr/>
        </p:nvSpPr>
        <p:spPr>
          <a:xfrm rot="10800000">
            <a:off x="5791200" y="3886200"/>
            <a:ext cx="838200" cy="1219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Troubleshooting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Ivirtualoffice</a:t>
            </a:r>
            <a:r>
              <a:rPr lang="en-US" sz="2000" dirty="0" smtClean="0"/>
              <a:t> is java and web based platform.</a:t>
            </a:r>
          </a:p>
          <a:p>
            <a:r>
              <a:rPr lang="en-US" sz="2000" dirty="0" smtClean="0"/>
              <a:t>If you or a potential client is having problems close out the program and go in to your internet explorer. Click tools. Then internet options. And select delete. Select cookies, and cache.</a:t>
            </a:r>
          </a:p>
          <a:p>
            <a:r>
              <a:rPr lang="en-US" sz="2000" dirty="0" smtClean="0"/>
              <a:t>Restart the program. </a:t>
            </a:r>
            <a:endParaRPr lang="en-US" sz="2000" dirty="0"/>
          </a:p>
        </p:txBody>
      </p:sp>
      <p:pic>
        <p:nvPicPr>
          <p:cNvPr id="4" name="Picture 3" descr="Testing%20and%20Troubleshoot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133599"/>
            <a:ext cx="4267200" cy="339836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503238" y="4992688"/>
            <a:ext cx="8183562" cy="1050925"/>
          </a:xfrm>
        </p:spPr>
        <p:txBody>
          <a:bodyPr/>
          <a:lstStyle/>
          <a:p>
            <a:r>
              <a:rPr lang="en-US" dirty="0" smtClean="0"/>
              <a:t>Need more help?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Email Me: </a:t>
            </a:r>
            <a:r>
              <a:rPr lang="en-US" sz="2000" dirty="0" smtClean="0">
                <a:hlinkClick r:id="rId3"/>
              </a:rPr>
              <a:t>ttropoloc@nia.biz</a:t>
            </a:r>
            <a:endParaRPr lang="en-US" sz="2000" dirty="0" smtClean="0"/>
          </a:p>
          <a:p>
            <a:r>
              <a:rPr lang="en-US" sz="2000" dirty="0" smtClean="0"/>
              <a:t>Subject: IVO HELP</a:t>
            </a:r>
            <a:r>
              <a:rPr lang="en-US" sz="2000" dirty="0" smtClean="0"/>
              <a:t>!</a:t>
            </a:r>
            <a:endParaRPr lang="en-US" sz="2000" dirty="0" smtClean="0"/>
          </a:p>
        </p:txBody>
      </p:sp>
      <p:pic>
        <p:nvPicPr>
          <p:cNvPr id="4" name="Picture 3" descr="nick_benc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4200" y="1905000"/>
            <a:ext cx="4597400" cy="34480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ff training presentatio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9BD64F"/>
      </a:hlink>
      <a:folHlink>
        <a:srgbClr val="5B951C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500" cap="flat" cmpd="sng" algn="ctr">
          <a:solidFill>
            <a:schemeClr val="phClr">
              <a:satMod val="150000"/>
            </a:schemeClr>
          </a:solidFill>
          <a:prstDash val="solid"/>
        </a:ln>
        <a:ln w="50800" cap="flat" cmpd="thickThin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70000"/>
                <a:satMod val="155000"/>
              </a:schemeClr>
            </a:gs>
            <a:gs pos="100000">
              <a:schemeClr val="phClr">
                <a:tint val="9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0"/>
                <a:satMod val="350000"/>
              </a:schemeClr>
              <a:schemeClr val="phClr">
                <a:tint val="80000"/>
              </a:schemeClr>
            </a:duotone>
          </a:blip>
          <a:tile tx="0" ty="0" sx="75000" sy="75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Staff training presentation</Template>
  <TotalTime>0</TotalTime>
  <Words>314</Words>
  <Application>Microsoft Office PowerPoint</Application>
  <PresentationFormat>On-screen Show (4:3)</PresentationFormat>
  <Paragraphs>49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Staff training presentation</vt:lpstr>
      <vt:lpstr>Ivirtualoffice.biz</vt:lpstr>
      <vt:lpstr>Register</vt:lpstr>
      <vt:lpstr>Download</vt:lpstr>
      <vt:lpstr>Launch</vt:lpstr>
      <vt:lpstr>Remember</vt:lpstr>
      <vt:lpstr>Share Control</vt:lpstr>
      <vt:lpstr>Make Moderator</vt:lpstr>
      <vt:lpstr>Troubleshooting</vt:lpstr>
      <vt:lpstr>Need more help?</vt:lpstr>
      <vt:lpstr>Congratulations!!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2009-02-10T15:26:50Z</dcterms:created>
  <dcterms:modified xsi:type="dcterms:W3CDTF">2009-02-11T18:03:19Z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TC101671281033</vt:lpwstr>
  </property>
</Properties>
</file>